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62" r:id="rId4"/>
    <p:sldId id="264" r:id="rId5"/>
    <p:sldId id="261" r:id="rId6"/>
    <p:sldId id="259" r:id="rId7"/>
    <p:sldId id="263" r:id="rId8"/>
    <p:sldId id="260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61048"/>
            <a:ext cx="8229600" cy="1512168"/>
          </a:xfrm>
        </p:spPr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rgbClr val="7030A0"/>
                </a:solidFill>
              </a:rPr>
              <a:t>Инополис</a:t>
            </a:r>
            <a:r>
              <a:rPr lang="ru-RU" sz="4000" b="1" dirty="0" smtClean="0">
                <a:solidFill>
                  <a:srgbClr val="7030A0"/>
                </a:solidFill>
              </a:rPr>
              <a:t> - город будущего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chemeClr val="tx2"/>
                </a:solidFill>
              </a:rPr>
              <a:t>Заочное путешествие</a:t>
            </a:r>
            <a:endParaRPr lang="ru-RU" sz="2000" b="1" i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9"/>
            <a:ext cx="8291264" cy="86409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ru-RU" sz="3100" dirty="0" smtClean="0"/>
              <a:t>МБУ «ЦБС </a:t>
            </a:r>
            <a:r>
              <a:rPr lang="ru-RU" sz="3100" dirty="0" err="1" smtClean="0"/>
              <a:t>Верхнеуслонского</a:t>
            </a:r>
            <a:r>
              <a:rPr lang="ru-RU" sz="3100" dirty="0" smtClean="0"/>
              <a:t>  муниципального района»</a:t>
            </a:r>
          </a:p>
          <a:p>
            <a:r>
              <a:rPr lang="ru-RU" sz="2600" b="1" i="1" dirty="0" smtClean="0"/>
              <a:t>      </a:t>
            </a:r>
            <a:r>
              <a:rPr lang="ru-RU" sz="2600" b="1" i="1" dirty="0" err="1" smtClean="0"/>
              <a:t>Большемеминская</a:t>
            </a:r>
            <a:r>
              <a:rPr lang="ru-RU" sz="2600" b="1" i="1" dirty="0" smtClean="0"/>
              <a:t> сельская библиотека-филиал № 1</a:t>
            </a:r>
          </a:p>
          <a:p>
            <a:endParaRPr lang="ru-RU" i="1" dirty="0"/>
          </a:p>
        </p:txBody>
      </p:sp>
      <p:pic>
        <p:nvPicPr>
          <p:cNvPr id="1028" name="Picture 4" descr="D:\Galina\Desktop\Инополис-город будущего\be59810cf1e4a079e753e597bef794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374156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675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32819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700" dirty="0">
                <a:solidFill>
                  <a:schemeClr val="tx1"/>
                </a:solidFill>
              </a:rPr>
              <a:t>Если вы интересуетесь современными </a:t>
            </a:r>
            <a:r>
              <a:rPr lang="ru-RU" sz="2700" dirty="0" smtClean="0">
                <a:solidFill>
                  <a:schemeClr val="tx1"/>
                </a:solidFill>
              </a:rPr>
              <a:t>технологиями, </a:t>
            </a:r>
            <a:r>
              <a:rPr lang="ru-RU" sz="2700" dirty="0" err="1">
                <a:solidFill>
                  <a:schemeClr val="tx1"/>
                </a:solidFill>
              </a:rPr>
              <a:t>И</a:t>
            </a:r>
            <a:r>
              <a:rPr lang="ru-RU" sz="2700" dirty="0" err="1" smtClean="0">
                <a:solidFill>
                  <a:schemeClr val="tx1"/>
                </a:solidFill>
              </a:rPr>
              <a:t>ннополис</a:t>
            </a:r>
            <a:r>
              <a:rPr lang="ru-RU" sz="2700" dirty="0" smtClean="0">
                <a:solidFill>
                  <a:schemeClr val="tx1"/>
                </a:solidFill>
              </a:rPr>
              <a:t> может стать для вас удивительным миром </a:t>
            </a:r>
            <a:r>
              <a:rPr lang="ru-RU" sz="2700" dirty="0">
                <a:solidFill>
                  <a:schemeClr val="tx1"/>
                </a:solidFill>
              </a:rPr>
              <a:t>инноваций </a:t>
            </a:r>
            <a:r>
              <a:rPr lang="ru-RU" sz="2700" dirty="0" smtClean="0">
                <a:solidFill>
                  <a:schemeClr val="tx1"/>
                </a:solidFill>
              </a:rPr>
              <a:t>и открытий!</a:t>
            </a: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Galina\Desktop\Инополис-город будущего\scale_1200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2434140" cy="324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Galina\Desktop\Инополис-город будущего\scale_1200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112" y="2564904"/>
            <a:ext cx="2924064" cy="389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Galina\Desktop\Инополис-город будущего\scale_1200 (9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3109226" cy="414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840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3754760" cy="5937523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prstClr val="black"/>
                </a:solidFill>
                <a:ea typeface="+mj-ea"/>
                <a:cs typeface="+mj-cs"/>
              </a:rPr>
              <a:t>Так человек устроен, что всегда хочет заглянуть в будущее. Несколько лет назад под Казанью начал воплощаться в жизнь новый проект -  </a:t>
            </a:r>
            <a:r>
              <a:rPr lang="ru-RU" sz="2600" dirty="0" err="1">
                <a:solidFill>
                  <a:prstClr val="black"/>
                </a:solidFill>
                <a:ea typeface="+mj-ea"/>
                <a:cs typeface="+mj-cs"/>
              </a:rPr>
              <a:t>Иннополис</a:t>
            </a:r>
            <a:r>
              <a:rPr lang="ru-RU" sz="2600" dirty="0">
                <a:solidFill>
                  <a:prstClr val="black"/>
                </a:solidFill>
                <a:ea typeface="+mj-ea"/>
                <a:cs typeface="+mj-cs"/>
              </a:rPr>
              <a:t>. Уже само название заманчиво, образовано из двух слов: инновация и полис (город), т.е. буквально инновационный город.</a:t>
            </a:r>
            <a:endParaRPr lang="ru-RU" sz="2600" dirty="0"/>
          </a:p>
        </p:txBody>
      </p:sp>
      <p:pic>
        <p:nvPicPr>
          <p:cNvPr id="9218" name="Picture 2" descr="D:\Galina\Desktop\Инополис-город будущего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255" y="260649"/>
            <a:ext cx="4286250" cy="582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89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930226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3645024"/>
            <a:ext cx="4536504" cy="2481139"/>
          </a:xfrm>
        </p:spPr>
        <p:txBody>
          <a:bodyPr>
            <a:normAutofit fontScale="62500" lnSpcReduction="20000"/>
          </a:bodyPr>
          <a:lstStyle/>
          <a:p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История </a:t>
            </a:r>
            <a:r>
              <a:rPr lang="ru-RU" sz="23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Иннополиса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началась в 2010 году с задумки президента Татарстана Рустама </a:t>
            </a:r>
            <a:r>
              <a:rPr lang="ru-RU" sz="23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Минниханова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создать в республике аналог подмосковного </a:t>
            </a:r>
            <a:r>
              <a:rPr lang="ru-RU" sz="23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Сколково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Сначала 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это называли IT- деревней, </a:t>
            </a: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местом,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 где соберут специалистов в  области робототехники и программирования</a:t>
            </a: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lvl="0"/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Архитектурный проект </a:t>
            </a:r>
            <a:r>
              <a:rPr lang="ru-RU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Иннополиса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разработал главный архитектор Сингапура </a:t>
            </a:r>
            <a:r>
              <a:rPr lang="ru-RU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Лиу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Тар Кей.</a:t>
            </a:r>
          </a:p>
          <a:p>
            <a:pPr lvl="0"/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Место для города будущего выбрали в </a:t>
            </a:r>
            <a:r>
              <a:rPr lang="ru-RU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Верхнеуслонском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районе Татарстана, всего в 40 км от Казани. Место красивое, неподалеку от слияния рек </a:t>
            </a:r>
            <a:r>
              <a:rPr lang="ru-RU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Свияги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Волги.</a:t>
            </a:r>
          </a:p>
          <a:p>
            <a:endParaRPr lang="ru-RU" dirty="0"/>
          </a:p>
        </p:txBody>
      </p:sp>
      <p:pic>
        <p:nvPicPr>
          <p:cNvPr id="10242" name="Picture 2" descr="D:\Galina\Desktop\Инополис-город будущего\Innopolis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24" y="231970"/>
            <a:ext cx="4097662" cy="305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Galina\Desktop\Инополис-город будущего\scale_2400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52" y="1556793"/>
            <a:ext cx="356582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320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861048"/>
            <a:ext cx="3466728" cy="2265115"/>
          </a:xfrm>
        </p:spPr>
        <p:txBody>
          <a:bodyPr>
            <a:normAutofit fontScale="40000" lnSpcReduction="20000"/>
          </a:bodyPr>
          <a:lstStyle/>
          <a:p>
            <a:r>
              <a:rPr lang="ru-RU" sz="4200" dirty="0"/>
              <a:t>Одновременно возводили корпус университета и жилые постройки. В 2014 году в них уже начались отделочные работы. В 2015 году обучение студентов началось в новом здании в </a:t>
            </a:r>
            <a:r>
              <a:rPr lang="ru-RU" sz="4200" dirty="0" err="1"/>
              <a:t>Иннополисе</a:t>
            </a:r>
            <a:r>
              <a:rPr lang="ru-RU" sz="4200" dirty="0"/>
              <a:t>. При университете открыли еще и лицей-интернат. 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207"/>
            <a:ext cx="4390380" cy="327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D:\Galina\Desktop\Инополис-город будущего\Innopolis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40080"/>
            <a:ext cx="4176464" cy="311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22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55679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>
                <a:solidFill>
                  <a:schemeClr val="tx1"/>
                </a:solidFill>
              </a:rPr>
              <a:t>В самом центре </a:t>
            </a:r>
            <a:r>
              <a:rPr lang="ru-RU" sz="1600" dirty="0" err="1" smtClean="0">
                <a:solidFill>
                  <a:schemeClr val="tx1"/>
                </a:solidFill>
              </a:rPr>
              <a:t>Иннополиса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стоит необычное здание </a:t>
            </a:r>
            <a:r>
              <a:rPr lang="ru-RU" sz="1600" dirty="0" smtClean="0">
                <a:solidFill>
                  <a:schemeClr val="tx1"/>
                </a:solidFill>
              </a:rPr>
              <a:t>в </a:t>
            </a:r>
            <a:r>
              <a:rPr lang="ru-RU" sz="1600" dirty="0">
                <a:solidFill>
                  <a:schemeClr val="tx1"/>
                </a:solidFill>
              </a:rPr>
              <a:t>семь этажей. Это и есть главная промышленная зона </a:t>
            </a:r>
            <a:r>
              <a:rPr lang="ru-RU" sz="1600" dirty="0" err="1">
                <a:solidFill>
                  <a:schemeClr val="tx1"/>
                </a:solidFill>
              </a:rPr>
              <a:t>Иннополиса</a:t>
            </a:r>
            <a:r>
              <a:rPr lang="ru-RU" sz="1600" dirty="0">
                <a:solidFill>
                  <a:schemeClr val="tx1"/>
                </a:solidFill>
              </a:rPr>
              <a:t>, градообразующее предприятие - технопарк им. Попова. Здесь есть помещения для офисов, предусмотрены все возможности для конструкторских и научных работ.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Galina\Desktop\Инополис-город будущего\913de4700ff0494a8ed97c1a7f290452_1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6624736" cy="387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03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3946450"/>
          </a:xfrm>
        </p:spPr>
        <p:txBody>
          <a:bodyPr>
            <a:normAutofit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 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9"/>
            <a:ext cx="3826768" cy="5891558"/>
          </a:xfrm>
        </p:spPr>
        <p:txBody>
          <a:bodyPr>
            <a:normAutofit fontScale="47500" lnSpcReduction="20000"/>
          </a:bodyPr>
          <a:lstStyle/>
          <a:p>
            <a:r>
              <a:rPr lang="ru-RU" sz="3600" b="1" dirty="0"/>
              <a:t>Университет </a:t>
            </a:r>
            <a:r>
              <a:rPr lang="en-US" sz="3600" b="1" dirty="0" err="1" smtClean="0"/>
              <a:t>Innopolis</a:t>
            </a:r>
            <a:endParaRPr lang="ru-RU" sz="3600" b="1" dirty="0" smtClean="0"/>
          </a:p>
          <a:p>
            <a:endParaRPr lang="ru-RU" sz="3600" dirty="0" smtClean="0"/>
          </a:p>
          <a:p>
            <a:r>
              <a:rPr lang="ru-RU" sz="3600" dirty="0" smtClean="0"/>
              <a:t>Это </a:t>
            </a:r>
            <a:r>
              <a:rPr lang="ru-RU" sz="3600" dirty="0"/>
              <a:t>учебное заведение - единственное в своем роде в нашей стране.  Обучение связано именно с IT-специальностями, программированием и робототехникой и  идет на английском языке. Преподаватели - профессора со всего мира. В университете три ступени обучения: </a:t>
            </a:r>
            <a:r>
              <a:rPr lang="ru-RU" sz="3600" dirty="0" err="1"/>
              <a:t>бакалавриат</a:t>
            </a:r>
            <a:r>
              <a:rPr lang="ru-RU" sz="3600" dirty="0"/>
              <a:t>, магистратура и аспирантура. </a:t>
            </a:r>
          </a:p>
          <a:p>
            <a:r>
              <a:rPr lang="ru-RU" sz="3600" dirty="0"/>
              <a:t>Лаборатории есть как учебные, так и научные. В них по-настоящему творится будущее. Здесь занимаются разработками в области </a:t>
            </a:r>
            <a:r>
              <a:rPr lang="ru-RU" sz="3600" dirty="0" err="1"/>
              <a:t>нейронауки</a:t>
            </a:r>
            <a:r>
              <a:rPr lang="ru-RU" sz="3600" dirty="0"/>
              <a:t>, искусственного интеллекта, беспилотных транспортных систем, робототехники и другими направлениями IT- технологий. </a:t>
            </a:r>
          </a:p>
          <a:p>
            <a:endParaRPr lang="ru-RU" dirty="0"/>
          </a:p>
        </p:txBody>
      </p:sp>
      <p:pic>
        <p:nvPicPr>
          <p:cNvPr id="4098" name="Picture 2" descr="D:\Galina\Desktop\Инополис-город будущего\scale_2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1568"/>
            <a:ext cx="4320480" cy="57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08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4401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64088" y="194990"/>
            <a:ext cx="3322712" cy="6402362"/>
          </a:xfrm>
        </p:spPr>
        <p:txBody>
          <a:bodyPr>
            <a:normAutofit lnSpcReduction="10000"/>
          </a:bodyPr>
          <a:lstStyle/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Учеба в университете стоит дорого - 400 тыс. за семестр.  Но все, кто успешно прошел вступительные испытания, получают учебный грант, т.е. не только бесплатно учатся, но и получают стипендию. Вот размеры стипендии будут зависеть от успеваемости. Это от 12 до 42 тыс. рублей в месяц. Если у вас не хватает баллов ЕГЭ, возможно обучение на коммерческой основе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 descr="D:\Galina\Desktop\Инополис-город будущего\3b6909ef462a380c878ceb2b302db7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94990"/>
            <a:ext cx="5343871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Galina\Desktop\Инополис-город будущего\a9c5355545a27fe9f3727e8047954d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5199855" cy="37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636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еще в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Иннополисе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 увидеть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идеи, воплощенные в жизнь местными учеными.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рядом со зданием университета стоит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Камаз-беспилотник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одна из последних разработок, успешно прошедшая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испытания.А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городе тестируется беспилотный вариант Яндекс-такси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708920"/>
            <a:ext cx="8352928" cy="324036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146" name="Picture 2" descr="D:\Galina\Desktop\Инополис-город будущего\79c4d34ab8f17686bf69daeba0a72f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80320"/>
            <a:ext cx="404902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Galina\Desktop\Инополис-город будущего\scale_1200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96952"/>
            <a:ext cx="2520280" cy="33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029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653136"/>
            <a:ext cx="8229600" cy="1584176"/>
          </a:xfrm>
        </p:spPr>
        <p:txBody>
          <a:bodyPr>
            <a:normAutofit fontScale="92500"/>
          </a:bodyPr>
          <a:lstStyle/>
          <a:p>
            <a:r>
              <a:rPr lang="ru-RU" sz="1800" dirty="0"/>
              <a:t>Здания кампуса (студенческих общежитий), как и учебный корпус университета  похожи на лайнеры у причала. Сделаны они из стекла и бетона.  У них зеркальные фасады, в которых отражается небо. Здание не кажется застывшим, потому что по зеркальной поверхности плывут облака. Создается впечатление, что это мы парим в окружающем пространстве.</a:t>
            </a:r>
            <a:r>
              <a:rPr lang="ru-RU" dirty="0"/>
              <a:t> </a:t>
            </a:r>
          </a:p>
        </p:txBody>
      </p:sp>
      <p:pic>
        <p:nvPicPr>
          <p:cNvPr id="7170" name="Picture 2" descr="D:\Galina\Desktop\Инополис-город будущего\f6fde0c5d65bc0239e134c5d24500d52_7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41682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029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171</TotalTime>
  <Words>520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Georgia</vt:lpstr>
      <vt:lpstr>Times New Roman</vt:lpstr>
      <vt:lpstr>Wingdings</vt:lpstr>
      <vt:lpstr>Wingdings 2</vt:lpstr>
      <vt:lpstr>Официальная</vt:lpstr>
      <vt:lpstr>Инополис - город будущего Заочное путешествие</vt:lpstr>
      <vt:lpstr>Презентация PowerPoint</vt:lpstr>
      <vt:lpstr>Презентация PowerPoint</vt:lpstr>
      <vt:lpstr>Презентация PowerPoint</vt:lpstr>
      <vt:lpstr>        В самом центре Иннополиса  стоит необычное здание в семь этажей. Это и есть главная промышленная зона Иннополиса, градообразующее предприятие - технопарк им. Попова. Здесь есть помещения для офисов, предусмотрены все возможности для конструкторских и научных работ.  </vt:lpstr>
      <vt:lpstr>    </vt:lpstr>
      <vt:lpstr>Презентация PowerPoint</vt:lpstr>
      <vt:lpstr>А еще в Иннополисе можно  увидеть идеи, воплощенные в жизнь местными учеными. Вот рядом со зданием университета стоит Камаз-беспилотник - одна из последних разработок, успешно прошедшая испытания.А в городе тестируется беспилотный вариант Яндекс-такси.</vt:lpstr>
      <vt:lpstr>Презентация PowerPoint</vt:lpstr>
      <vt:lpstr> Если вы интересуетесь современными технологиями, Иннополис может стать для вас удивительным миром инноваций и открытий!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</dc:creator>
  <cp:lastModifiedBy>Пользователь</cp:lastModifiedBy>
  <cp:revision>19</cp:revision>
  <dcterms:created xsi:type="dcterms:W3CDTF">2024-02-01T06:16:05Z</dcterms:created>
  <dcterms:modified xsi:type="dcterms:W3CDTF">2024-02-01T13:08:12Z</dcterms:modified>
</cp:coreProperties>
</file>